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handoutMasterIdLst>
    <p:handoutMasterId r:id="rId7"/>
  </p:handoutMasterIdLst>
  <p:sldIdLst>
    <p:sldId id="260" r:id="rId2"/>
    <p:sldId id="257" r:id="rId3"/>
    <p:sldId id="258"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981" autoAdjust="0"/>
  </p:normalViewPr>
  <p:slideViewPr>
    <p:cSldViewPr snapToGrid="0">
      <p:cViewPr varScale="1">
        <p:scale>
          <a:sx n="65" d="100"/>
          <a:sy n="65" d="100"/>
        </p:scale>
        <p:origin x="1536"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94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E0DECC-7383-4F35-8BA7-2C231A507D54}" type="datetimeFigureOut">
              <a:rPr lang="en-US" smtClean="0"/>
              <a:t>5/13/2022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55EDD1-EA74-48D1-8EF6-730F3798DA4C}" type="slidenum">
              <a:rPr lang="en-US" smtClean="0"/>
              <a:t>‹#›</a:t>
            </a:fld>
            <a:endParaRPr lang="en-US"/>
          </a:p>
        </p:txBody>
      </p:sp>
    </p:spTree>
    <p:extLst>
      <p:ext uri="{BB962C8B-B14F-4D97-AF65-F5344CB8AC3E}">
        <p14:creationId xmlns:p14="http://schemas.microsoft.com/office/powerpoint/2010/main" val="320689707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CA6D0-6C48-455C-8082-148F2FD7A502}" type="datetimeFigureOut">
              <a:rPr lang="en-US" smtClean="0"/>
              <a:t>5/13/2022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117A8-9F2D-4D45-AED1-A6FDDE12E063}" type="slidenum">
              <a:rPr lang="en-US" smtClean="0"/>
              <a:t>‹#›</a:t>
            </a:fld>
            <a:endParaRPr lang="en-US"/>
          </a:p>
        </p:txBody>
      </p:sp>
    </p:spTree>
    <p:extLst>
      <p:ext uri="{BB962C8B-B14F-4D97-AF65-F5344CB8AC3E}">
        <p14:creationId xmlns:p14="http://schemas.microsoft.com/office/powerpoint/2010/main" val="219424707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69230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6380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F3BA76-3181-4333-A124-905FC9C6180E}" type="datetime1">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E7386-BD77-4B3F-BA50-439DA4215F02}" type="slidenum">
              <a:rPr lang="en-US" smtClean="0"/>
              <a:t>‹#›</a:t>
            </a:fld>
            <a:endParaRPr lang="en-US"/>
          </a:p>
        </p:txBody>
      </p:sp>
    </p:spTree>
    <p:extLst>
      <p:ext uri="{BB962C8B-B14F-4D97-AF65-F5344CB8AC3E}">
        <p14:creationId xmlns:p14="http://schemas.microsoft.com/office/powerpoint/2010/main" val="40965436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8154FC-41A6-4356-ACF4-678D576C9D40}" type="datetime1">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E7386-BD77-4B3F-BA50-439DA4215F02}" type="slidenum">
              <a:rPr lang="en-US" smtClean="0"/>
              <a:t>‹#›</a:t>
            </a:fld>
            <a:endParaRPr lang="en-US"/>
          </a:p>
        </p:txBody>
      </p:sp>
    </p:spTree>
    <p:extLst>
      <p:ext uri="{BB962C8B-B14F-4D97-AF65-F5344CB8AC3E}">
        <p14:creationId xmlns:p14="http://schemas.microsoft.com/office/powerpoint/2010/main" val="4065979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B01DA4-2CCA-40F2-BD8A-C28DB48304B5}" type="datetime1">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E7386-BD77-4B3F-BA50-439DA4215F02}" type="slidenum">
              <a:rPr lang="en-US" smtClean="0"/>
              <a:t>‹#›</a:t>
            </a:fld>
            <a:endParaRPr lang="en-US"/>
          </a:p>
        </p:txBody>
      </p:sp>
    </p:spTree>
    <p:extLst>
      <p:ext uri="{BB962C8B-B14F-4D97-AF65-F5344CB8AC3E}">
        <p14:creationId xmlns:p14="http://schemas.microsoft.com/office/powerpoint/2010/main" val="1128919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5661" y="1544711"/>
            <a:ext cx="8707270" cy="993773"/>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45660" y="2669215"/>
            <a:ext cx="8707271" cy="3404039"/>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45660" y="6356351"/>
            <a:ext cx="2440390" cy="365125"/>
          </a:xfrm>
        </p:spPr>
        <p:txBody>
          <a:bodyPr/>
          <a:lstStyle/>
          <a:p>
            <a:fld id="{230481F0-F6AD-4BEC-B9A7-740417B32022}" type="datetime1">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57949" y="6356351"/>
            <a:ext cx="2494981" cy="365125"/>
          </a:xfrm>
        </p:spPr>
        <p:txBody>
          <a:bodyPr/>
          <a:lstStyle/>
          <a:p>
            <a:fld id="{14AE7386-BD77-4B3F-BA50-439DA4215F02}"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771"/>
            <a:ext cx="9144000" cy="1443789"/>
          </a:xfrm>
          <a:prstGeom prst="rect">
            <a:avLst/>
          </a:prstGeom>
        </p:spPr>
      </p:pic>
    </p:spTree>
    <p:extLst>
      <p:ext uri="{BB962C8B-B14F-4D97-AF65-F5344CB8AC3E}">
        <p14:creationId xmlns:p14="http://schemas.microsoft.com/office/powerpoint/2010/main" val="26890754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F9425C-3AB4-49FE-9DF5-2FA12849BB8A}" type="datetime1">
              <a:rPr lang="en-US" smtClean="0"/>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E7386-BD77-4B3F-BA50-439DA4215F02}" type="slidenum">
              <a:rPr lang="en-US" smtClean="0"/>
              <a:t>‹#›</a:t>
            </a:fld>
            <a:endParaRPr lang="en-US"/>
          </a:p>
        </p:txBody>
      </p:sp>
    </p:spTree>
    <p:extLst>
      <p:ext uri="{BB962C8B-B14F-4D97-AF65-F5344CB8AC3E}">
        <p14:creationId xmlns:p14="http://schemas.microsoft.com/office/powerpoint/2010/main" val="38381713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CA0BFA-B770-47E3-AD61-82ADEC387BFD}" type="datetime1">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E7386-BD77-4B3F-BA50-439DA4215F02}" type="slidenum">
              <a:rPr lang="en-US" smtClean="0"/>
              <a:t>‹#›</a:t>
            </a:fld>
            <a:endParaRPr lang="en-US"/>
          </a:p>
        </p:txBody>
      </p:sp>
    </p:spTree>
    <p:extLst>
      <p:ext uri="{BB962C8B-B14F-4D97-AF65-F5344CB8AC3E}">
        <p14:creationId xmlns:p14="http://schemas.microsoft.com/office/powerpoint/2010/main" val="1754831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2F175F-4270-42F7-B904-2285C510800E}" type="datetime1">
              <a:rPr lang="en-US" smtClean="0"/>
              <a:t>5/13/2022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AE7386-BD77-4B3F-BA50-439DA4215F02}" type="slidenum">
              <a:rPr lang="en-US" smtClean="0"/>
              <a:t>‹#›</a:t>
            </a:fld>
            <a:endParaRPr lang="en-US"/>
          </a:p>
        </p:txBody>
      </p:sp>
    </p:spTree>
    <p:extLst>
      <p:ext uri="{BB962C8B-B14F-4D97-AF65-F5344CB8AC3E}">
        <p14:creationId xmlns:p14="http://schemas.microsoft.com/office/powerpoint/2010/main" val="2684739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7E02F7-2FBC-47A2-BF15-C83D5715C5FA}" type="datetime1">
              <a:rPr lang="en-US" smtClean="0"/>
              <a:t>5/13/2022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AE7386-BD77-4B3F-BA50-439DA4215F02}" type="slidenum">
              <a:rPr lang="en-US" smtClean="0"/>
              <a:t>‹#›</a:t>
            </a:fld>
            <a:endParaRPr lang="en-US"/>
          </a:p>
        </p:txBody>
      </p:sp>
    </p:spTree>
    <p:extLst>
      <p:ext uri="{BB962C8B-B14F-4D97-AF65-F5344CB8AC3E}">
        <p14:creationId xmlns:p14="http://schemas.microsoft.com/office/powerpoint/2010/main" val="1085564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E09229-244C-4FFD-8CA9-1C2B138453A9}" type="datetime1">
              <a:rPr lang="en-US" smtClean="0"/>
              <a:t>5/13/2022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AE7386-BD77-4B3F-BA50-439DA4215F02}" type="slidenum">
              <a:rPr lang="en-US" smtClean="0"/>
              <a:t>‹#›</a:t>
            </a:fld>
            <a:endParaRPr lang="en-US"/>
          </a:p>
        </p:txBody>
      </p:sp>
    </p:spTree>
    <p:extLst>
      <p:ext uri="{BB962C8B-B14F-4D97-AF65-F5344CB8AC3E}">
        <p14:creationId xmlns:p14="http://schemas.microsoft.com/office/powerpoint/2010/main" val="65381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87AD75-529D-4669-AA02-9B42198B0B5F}" type="datetime1">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E7386-BD77-4B3F-BA50-439DA4215F02}" type="slidenum">
              <a:rPr lang="en-US" smtClean="0"/>
              <a:t>‹#›</a:t>
            </a:fld>
            <a:endParaRPr lang="en-US"/>
          </a:p>
        </p:txBody>
      </p:sp>
    </p:spTree>
    <p:extLst>
      <p:ext uri="{BB962C8B-B14F-4D97-AF65-F5344CB8AC3E}">
        <p14:creationId xmlns:p14="http://schemas.microsoft.com/office/powerpoint/2010/main" val="795354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E668CF2-81FA-4902-910D-90EFA3ADA6A4}" type="datetime1">
              <a:rPr lang="en-US" smtClean="0"/>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E7386-BD77-4B3F-BA50-439DA4215F02}" type="slidenum">
              <a:rPr lang="en-US" smtClean="0"/>
              <a:t>‹#›</a:t>
            </a:fld>
            <a:endParaRPr lang="en-US"/>
          </a:p>
        </p:txBody>
      </p:sp>
    </p:spTree>
    <p:extLst>
      <p:ext uri="{BB962C8B-B14F-4D97-AF65-F5344CB8AC3E}">
        <p14:creationId xmlns:p14="http://schemas.microsoft.com/office/powerpoint/2010/main" val="1005372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4EA76-6537-4551-86CD-5BA6A3E97333}" type="datetime1">
              <a:rPr lang="en-US" smtClean="0"/>
              <a:t>5/13/2022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AE7386-BD77-4B3F-BA50-439DA4215F02}" type="slidenum">
              <a:rPr lang="en-US" smtClean="0"/>
              <a:t>‹#›</a:t>
            </a:fld>
            <a:endParaRPr lang="en-US"/>
          </a:p>
        </p:txBody>
      </p:sp>
    </p:spTree>
    <p:extLst>
      <p:ext uri="{BB962C8B-B14F-4D97-AF65-F5344CB8AC3E}">
        <p14:creationId xmlns:p14="http://schemas.microsoft.com/office/powerpoint/2010/main" val="846756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4AE7386-BD77-4B3F-BA50-439DA4215F02}" type="slidenum">
              <a:rPr lang="en-US" smtClean="0"/>
              <a:t>1</a:t>
            </a:fld>
            <a:endParaRPr lang="en-US"/>
          </a:p>
        </p:txBody>
      </p:sp>
    </p:spTree>
    <p:extLst>
      <p:ext uri="{BB962C8B-B14F-4D97-AF65-F5344CB8AC3E}">
        <p14:creationId xmlns:p14="http://schemas.microsoft.com/office/powerpoint/2010/main" val="73535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781050" y="1748961"/>
            <a:ext cx="7581900" cy="1976153"/>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781050" y="4615006"/>
            <a:ext cx="7581900" cy="169864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677564" y="832346"/>
            <a:ext cx="3788872" cy="830997"/>
          </a:xfrm>
          <a:prstGeom prst="rect">
            <a:avLst/>
          </a:prstGeom>
          <a:noFill/>
        </p:spPr>
        <p:txBody>
          <a:bodyPr wrap="square" rtlCol="0">
            <a:spAutoFit/>
          </a:bodyPr>
          <a:lstStyle/>
          <a:p>
            <a:pPr algn="ctr"/>
            <a:r>
              <a:rPr lang="fa-IR" sz="4800" b="1" dirty="0">
                <a:solidFill>
                  <a:srgbClr val="002060"/>
                </a:solidFill>
                <a:latin typeface="w_Mitra Black" panose="02000500000000020004" pitchFamily="2" charset="-78"/>
                <a:cs typeface="B Nazanin" panose="00000400000000000000" pitchFamily="2" charset="-78"/>
              </a:rPr>
              <a:t>عنـــوان:</a:t>
            </a:r>
            <a:endParaRPr lang="en-US" sz="4800" b="1" dirty="0">
              <a:solidFill>
                <a:srgbClr val="002060"/>
              </a:solidFill>
              <a:cs typeface="B Nazanin" panose="00000400000000000000" pitchFamily="2" charset="-78"/>
            </a:endParaRPr>
          </a:p>
        </p:txBody>
      </p:sp>
      <p:sp>
        <p:nvSpPr>
          <p:cNvPr id="7" name="Subtitle 4"/>
          <p:cNvSpPr txBox="1">
            <a:spLocks/>
          </p:cNvSpPr>
          <p:nvPr/>
        </p:nvSpPr>
        <p:spPr>
          <a:xfrm>
            <a:off x="1143000" y="3810730"/>
            <a:ext cx="6858000" cy="718658"/>
          </a:xfrm>
          <a:prstGeom prst="rect">
            <a:avLst/>
          </a:prstGeom>
          <a:noFill/>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fa-IR" sz="4400" b="1" dirty="0">
                <a:solidFill>
                  <a:srgbClr val="002060"/>
                </a:solidFill>
                <a:latin typeface="w_Mitra Black" panose="02000500000000020004" pitchFamily="2" charset="-78"/>
                <a:cs typeface="B Nazanin" panose="00000400000000000000" pitchFamily="2" charset="-78"/>
              </a:rPr>
              <a:t>نویسندگان:</a:t>
            </a:r>
            <a:endParaRPr lang="en-US" sz="4400" b="1" dirty="0">
              <a:solidFill>
                <a:srgbClr val="002060"/>
              </a:solidFill>
              <a:cs typeface="B Nazanin" panose="00000400000000000000" pitchFamily="2" charset="-78"/>
            </a:endParaRPr>
          </a:p>
        </p:txBody>
      </p:sp>
      <p:sp>
        <p:nvSpPr>
          <p:cNvPr id="8" name="Slide Number Placeholder 7"/>
          <p:cNvSpPr>
            <a:spLocks noGrp="1"/>
          </p:cNvSpPr>
          <p:nvPr>
            <p:ph type="sldNum" sz="quarter" idx="12"/>
          </p:nvPr>
        </p:nvSpPr>
        <p:spPr/>
        <p:txBody>
          <a:bodyPr/>
          <a:lstStyle/>
          <a:p>
            <a:fld id="{14AE7386-BD77-4B3F-BA50-439DA4215F02}" type="slidenum">
              <a:rPr lang="en-US" smtClean="0"/>
              <a:t>2</a:t>
            </a:fld>
            <a:endParaRPr lang="en-US"/>
          </a:p>
        </p:txBody>
      </p:sp>
    </p:spTree>
    <p:extLst>
      <p:ext uri="{BB962C8B-B14F-4D97-AF65-F5344CB8AC3E}">
        <p14:creationId xmlns:p14="http://schemas.microsoft.com/office/powerpoint/2010/main" val="3813105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r" rtl="1"/>
            <a:r>
              <a:rPr lang="fa-IR" dirty="0" smtClean="0"/>
              <a:t>راهنمای ارائه مقاله مجازی:</a:t>
            </a:r>
            <a:endParaRPr lang="en-US" dirty="0"/>
          </a:p>
        </p:txBody>
      </p:sp>
      <p:sp>
        <p:nvSpPr>
          <p:cNvPr id="3" name="Content Placeholder 2"/>
          <p:cNvSpPr>
            <a:spLocks noGrp="1"/>
          </p:cNvSpPr>
          <p:nvPr>
            <p:ph idx="1"/>
          </p:nvPr>
        </p:nvSpPr>
        <p:spPr/>
        <p:txBody>
          <a:bodyPr>
            <a:normAutofit fontScale="77500" lnSpcReduction="20000"/>
          </a:bodyPr>
          <a:lstStyle/>
          <a:p>
            <a:pPr algn="r" rtl="1"/>
            <a:r>
              <a:rPr lang="fa-IR" sz="2000" dirty="0"/>
              <a:t>زمان در نظر گرفته شده برای ارائه هر مقاله 7 دقیقه می باشد.</a:t>
            </a:r>
          </a:p>
          <a:p>
            <a:pPr algn="r" rtl="1"/>
            <a:r>
              <a:rPr lang="fa-IR" sz="2000" dirty="0"/>
              <a:t>ارائه ی مقالات می تواند به زبان انگلیسی یا فارسی باشد.</a:t>
            </a:r>
          </a:p>
          <a:p>
            <a:pPr algn="r" rtl="1"/>
            <a:r>
              <a:rPr lang="fa-IR" sz="2000" dirty="0"/>
              <a:t>صدای شما باید گویا و رسا باشد.</a:t>
            </a:r>
          </a:p>
          <a:p>
            <a:pPr algn="r" rtl="1"/>
            <a:r>
              <a:rPr lang="fa-IR" sz="2000" dirty="0"/>
              <a:t>فایل ویدئو در مکان بی صدا تهیه شود.</a:t>
            </a:r>
          </a:p>
          <a:p>
            <a:pPr algn="r" rtl="1"/>
            <a:r>
              <a:rPr lang="fa-IR" sz="2000" dirty="0"/>
              <a:t>نکته: درصورت عدم تمایل به فیلم برداری از خود می‌توانید از صفحه کامپیوتر خود فیلم برداری کنید برای این کار ابتدا نرم افزار ضبط فیلم از صفحه دکستاپ را برروی کامپیوتر خود نصب کنید. سپس می‌توانید ویدئو خود را ضبط کنید</a:t>
            </a:r>
          </a:p>
          <a:p>
            <a:pPr algn="r" rtl="1"/>
            <a:r>
              <a:rPr lang="fa-IR" sz="2000" dirty="0"/>
              <a:t>لباس رسمی بپوشید.</a:t>
            </a:r>
          </a:p>
          <a:p>
            <a:pPr algn="r" rtl="1"/>
            <a:r>
              <a:rPr lang="fa-IR" sz="2000" dirty="0"/>
              <a:t>تسلط کامل بر ارائه خود داشته باشید.</a:t>
            </a:r>
          </a:p>
          <a:p>
            <a:pPr algn="r" rtl="1"/>
            <a:r>
              <a:rPr lang="fa-IR" sz="2000" dirty="0"/>
              <a:t>قبل از شروع ارائه مقاله، خود را به صورت کامل معرفی کنید (نام و نام خانوادگی و وابستگی سازمانی خود را بیان کنید.) سپس عنوان و کد مقاله ی خود را بیان کنید؛ حال می توانید مقاله خود را ارائه کنید.</a:t>
            </a:r>
          </a:p>
          <a:p>
            <a:pPr algn="r" rtl="1"/>
            <a:r>
              <a:rPr lang="fa-IR" sz="2000" dirty="0"/>
              <a:t>حجم ویدئو ارائه مقاله باید کمتر از 20 مگابایت باشد.</a:t>
            </a:r>
          </a:p>
          <a:p>
            <a:pPr algn="r" rtl="1"/>
            <a:r>
              <a:rPr lang="fa-IR" sz="2000" dirty="0"/>
              <a:t>ویدئو و پاورپوینت ارائه مقاله را باهم زیپ کرده و به </a:t>
            </a:r>
            <a:r>
              <a:rPr lang="fa-IR" sz="2000" dirty="0" smtClean="0"/>
              <a:t>ایمیل</a:t>
            </a:r>
            <a:r>
              <a:rPr lang="en-US" sz="2000" dirty="0" smtClean="0"/>
              <a:t>p.confima@gmail.com </a:t>
            </a:r>
            <a:r>
              <a:rPr lang="fa-IR" sz="2000" dirty="0" smtClean="0"/>
              <a:t> ارسال </a:t>
            </a:r>
            <a:r>
              <a:rPr lang="fa-IR" sz="2000" dirty="0"/>
              <a:t>کنید.</a:t>
            </a:r>
          </a:p>
          <a:p>
            <a:pPr algn="r" rtl="1"/>
            <a:endParaRPr lang="fa-IR" sz="2000" dirty="0"/>
          </a:p>
          <a:p>
            <a:pPr marL="0" indent="0" algn="r" rtl="1">
              <a:buNone/>
            </a:pPr>
            <a:endParaRPr lang="fa-IR" sz="2000" dirty="0" smtClean="0"/>
          </a:p>
          <a:p>
            <a:pPr algn="r" rtl="1"/>
            <a:endParaRPr lang="en-US" sz="2000" dirty="0"/>
          </a:p>
        </p:txBody>
      </p:sp>
      <p:sp>
        <p:nvSpPr>
          <p:cNvPr id="4" name="Slide Number Placeholder 3"/>
          <p:cNvSpPr>
            <a:spLocks noGrp="1"/>
          </p:cNvSpPr>
          <p:nvPr>
            <p:ph type="sldNum" sz="quarter" idx="12"/>
          </p:nvPr>
        </p:nvSpPr>
        <p:spPr/>
        <p:txBody>
          <a:bodyPr/>
          <a:lstStyle/>
          <a:p>
            <a:fld id="{14AE7386-BD77-4B3F-BA50-439DA4215F02}" type="slidenum">
              <a:rPr lang="en-US" smtClean="0"/>
              <a:t>3</a:t>
            </a:fld>
            <a:endParaRPr lang="en-US"/>
          </a:p>
        </p:txBody>
      </p:sp>
    </p:spTree>
    <p:extLst>
      <p:ext uri="{BB962C8B-B14F-4D97-AF65-F5344CB8AC3E}">
        <p14:creationId xmlns:p14="http://schemas.microsoft.com/office/powerpoint/2010/main" val="1895198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endParaRPr lang="en-US" sz="2000" dirty="0"/>
          </a:p>
        </p:txBody>
      </p:sp>
      <p:sp>
        <p:nvSpPr>
          <p:cNvPr id="4" name="Slide Number Placeholder 3"/>
          <p:cNvSpPr>
            <a:spLocks noGrp="1"/>
          </p:cNvSpPr>
          <p:nvPr>
            <p:ph type="sldNum" sz="quarter" idx="12"/>
          </p:nvPr>
        </p:nvSpPr>
        <p:spPr/>
        <p:txBody>
          <a:bodyPr/>
          <a:lstStyle/>
          <a:p>
            <a:fld id="{14AE7386-BD77-4B3F-BA50-439DA4215F02}" type="slidenum">
              <a:rPr lang="en-US" smtClean="0"/>
              <a:t>4</a:t>
            </a:fld>
            <a:endParaRPr lang="en-US"/>
          </a:p>
        </p:txBody>
      </p:sp>
    </p:spTree>
    <p:extLst>
      <p:ext uri="{BB962C8B-B14F-4D97-AF65-F5344CB8AC3E}">
        <p14:creationId xmlns:p14="http://schemas.microsoft.com/office/powerpoint/2010/main" val="1781619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367</TotalTime>
  <Words>184</Words>
  <Application>Microsoft Office PowerPoint</Application>
  <PresentationFormat>On-screen Show (4:3)</PresentationFormat>
  <Paragraphs>18</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B Nazanin</vt:lpstr>
      <vt:lpstr>Calibri</vt:lpstr>
      <vt:lpstr>Calibri Light</vt:lpstr>
      <vt:lpstr>Times New Roman</vt:lpstr>
      <vt:lpstr>w_Mitra Black</vt:lpstr>
      <vt:lpstr>Office Theme</vt:lpstr>
      <vt:lpstr>PowerPoint Presentation</vt:lpstr>
      <vt:lpstr>PowerPoint Presentation</vt:lpstr>
      <vt:lpstr>راهنمای ارائه مقاله مجازی:</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taghdis</dc:creator>
  <cp:lastModifiedBy>taghdis</cp:lastModifiedBy>
  <cp:revision>22</cp:revision>
  <dcterms:created xsi:type="dcterms:W3CDTF">2020-02-04T13:09:10Z</dcterms:created>
  <dcterms:modified xsi:type="dcterms:W3CDTF">2022-05-13T10:38:37Z</dcterms:modified>
</cp:coreProperties>
</file>